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774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819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2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2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551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3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959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3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45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78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7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53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4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3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1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B1232A-EA06-4BB0-B393-E7280CEBBECC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9D0245-1967-4BB9-8137-2EA4E092D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80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Домашние животные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Колпакова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М.М.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кв. категории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 ДОУ «Детский сад № 29»</a:t>
            </a: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Асбеста Свердловской обл.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5400" y="2560638"/>
            <a:ext cx="4584400" cy="33099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Корова</a:t>
            </a:r>
          </a:p>
          <a:p>
            <a:r>
              <a:rPr lang="ru-RU" dirty="0"/>
              <a:t>Представить невозможно!</a:t>
            </a:r>
            <a:br>
              <a:rPr lang="ru-RU" dirty="0"/>
            </a:br>
            <a:r>
              <a:rPr lang="ru-RU" dirty="0"/>
              <a:t>Поверить нелегко!</a:t>
            </a:r>
            <a:br>
              <a:rPr lang="ru-RU" dirty="0"/>
            </a:br>
            <a:r>
              <a:rPr lang="ru-RU" dirty="0"/>
              <a:t>Жуёт корова сено</a:t>
            </a:r>
            <a:br>
              <a:rPr lang="ru-RU" dirty="0"/>
            </a:br>
            <a:r>
              <a:rPr lang="ru-RU" dirty="0"/>
              <a:t>А дарит молоко!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812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86632" y="2560638"/>
            <a:ext cx="2341936" cy="33099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кучерявые рубашки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Одеваются </a:t>
            </a:r>
            <a:r>
              <a:rPr lang="ru-RU" b="1" dirty="0"/>
              <a:t>барашки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них зимой они согреты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совсем не жарко летом.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99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Лошадь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9240" y="2560638"/>
            <a:ext cx="4236719" cy="33099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Лошадь</a:t>
            </a:r>
          </a:p>
          <a:p>
            <a:r>
              <a:rPr lang="ru-RU" dirty="0"/>
              <a:t>Ты куда спешишь, лошадка?</a:t>
            </a:r>
            <a:br>
              <a:rPr lang="ru-RU" dirty="0"/>
            </a:br>
            <a:r>
              <a:rPr lang="ru-RU" dirty="0"/>
              <a:t>У меня с утра зарядка!</a:t>
            </a:r>
            <a:br>
              <a:rPr lang="ru-RU" dirty="0"/>
            </a:br>
            <a:r>
              <a:rPr lang="ru-RU" dirty="0"/>
              <a:t>Тороплюсь я в чисто поле,</a:t>
            </a:r>
            <a:br>
              <a:rPr lang="ru-RU" dirty="0"/>
            </a:br>
            <a:r>
              <a:rPr lang="ru-RU" dirty="0"/>
              <a:t>Чтобы там побегать вволю!</a:t>
            </a:r>
          </a:p>
        </p:txBody>
      </p:sp>
    </p:spTree>
    <p:extLst>
      <p:ext uri="{BB962C8B-B14F-4D97-AF65-F5344CB8AC3E}">
        <p14:creationId xmlns:p14="http://schemas.microsoft.com/office/powerpoint/2010/main" val="50399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52600" y="2643981"/>
            <a:ext cx="3810000" cy="31432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dirty="0"/>
              <a:t>Непослушная коза</a:t>
            </a:r>
            <a:br>
              <a:rPr lang="ru-RU" dirty="0"/>
            </a:br>
            <a:r>
              <a:rPr lang="ru-RU" dirty="0"/>
              <a:t>Смотрит прямо мне в глаза!</a:t>
            </a:r>
            <a:br>
              <a:rPr lang="ru-RU" dirty="0"/>
            </a:br>
            <a:r>
              <a:rPr lang="ru-RU" dirty="0"/>
              <a:t>Сильно упирается...</a:t>
            </a:r>
            <a:br>
              <a:rPr lang="ru-RU" dirty="0"/>
            </a:br>
            <a:r>
              <a:rPr lang="ru-RU" dirty="0"/>
              <a:t>Ей сарай не нравится.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4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Свинья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710324"/>
            <a:ext cx="4718050" cy="3010565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Пятачок умоет в луже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торопится на ужин,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Отрубей я ей сварю,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Скажет мне она: ХРЮ-ХРЮ!</a:t>
            </a:r>
          </a:p>
        </p:txBody>
      </p:sp>
    </p:spTree>
    <p:extLst>
      <p:ext uri="{BB962C8B-B14F-4D97-AF65-F5344CB8AC3E}">
        <p14:creationId xmlns:p14="http://schemas.microsoft.com/office/powerpoint/2010/main" val="78586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6458" y="2560638"/>
            <a:ext cx="4442283" cy="33099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Кот усатый, как разбойник,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Перепрыгнул подоконник,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Распугал соседских кур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</a:t>
            </a:r>
            <a:r>
              <a:rPr lang="ru-RU" dirty="0" err="1"/>
              <a:t>мурлыкает</a:t>
            </a:r>
            <a:r>
              <a:rPr lang="ru-RU" dirty="0"/>
              <a:t>: МУР-МУР!</a:t>
            </a:r>
          </a:p>
        </p:txBody>
      </p:sp>
    </p:spTree>
    <p:extLst>
      <p:ext uri="{BB962C8B-B14F-4D97-AF65-F5344CB8AC3E}">
        <p14:creationId xmlns:p14="http://schemas.microsoft.com/office/powerpoint/2010/main" val="1636243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888655"/>
            <a:ext cx="4718050" cy="265390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- Собака, собака,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Давай с тобой дружить?..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буду тебе косточки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Каждый день носить,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Вареники и блинчики,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Булочки с повидлом!..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Жалко, что повидла в них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Иногда не видно...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 знаешь, может, мясо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Из супа принесу!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Ты только соглашайся,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Я не подведу!..</a:t>
            </a:r>
          </a:p>
        </p:txBody>
      </p:sp>
    </p:spTree>
    <p:extLst>
      <p:ext uri="{BB962C8B-B14F-4D97-AF65-F5344CB8AC3E}">
        <p14:creationId xmlns:p14="http://schemas.microsoft.com/office/powerpoint/2010/main" val="1510572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Кролик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642923"/>
            <a:ext cx="4718050" cy="3145366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Пушистые крольчата -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Весёлые ребята.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Их лакомство - морковка,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грызут её крольчата ловко.</a:t>
            </a:r>
          </a:p>
        </p:txBody>
      </p:sp>
    </p:spTree>
    <p:extLst>
      <p:ext uri="{BB962C8B-B14F-4D97-AF65-F5344CB8AC3E}">
        <p14:creationId xmlns:p14="http://schemas.microsoft.com/office/powerpoint/2010/main" val="2869902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</TotalTime>
  <Words>64</Words>
  <Application>Microsoft Office PowerPoint</Application>
  <PresentationFormat>Широкоэкранный</PresentationFormat>
  <Paragraphs>24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Garamond</vt:lpstr>
      <vt:lpstr>Times New Roman</vt:lpstr>
      <vt:lpstr>Натуральные материалы</vt:lpstr>
      <vt:lpstr>Домашние животные</vt:lpstr>
      <vt:lpstr>Корова</vt:lpstr>
      <vt:lpstr>Баран</vt:lpstr>
      <vt:lpstr>Лошадь</vt:lpstr>
      <vt:lpstr>Коза</vt:lpstr>
      <vt:lpstr>Свинья</vt:lpstr>
      <vt:lpstr>Кот</vt:lpstr>
      <vt:lpstr>Собака</vt:lpstr>
      <vt:lpstr>Кролик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Иван Хромов</dc:creator>
  <cp:lastModifiedBy>Иван Хромов</cp:lastModifiedBy>
  <cp:revision>3</cp:revision>
  <dcterms:created xsi:type="dcterms:W3CDTF">2017-03-16T09:15:55Z</dcterms:created>
  <dcterms:modified xsi:type="dcterms:W3CDTF">2017-03-16T09:38:48Z</dcterms:modified>
</cp:coreProperties>
</file>